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59" r:id="rId8"/>
    <p:sldId id="267" r:id="rId9"/>
    <p:sldId id="261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641FE7-A135-4720-9657-A80BB9B30C64}" v="16" dt="2021-06-15T16:55:40.0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ian Wilson" userId="4faad4535f530395" providerId="LiveId" clId="{59137B1A-4573-4638-9B4E-6B7ED77D5CD3}"/>
    <pc:docChg chg="custSel addSld delSld modSld sldOrd">
      <pc:chgData name="Brian Wilson" userId="4faad4535f530395" providerId="LiveId" clId="{59137B1A-4573-4638-9B4E-6B7ED77D5CD3}" dt="2021-05-19T19:34:30.833" v="145" actId="14100"/>
      <pc:docMkLst>
        <pc:docMk/>
      </pc:docMkLst>
      <pc:sldChg chg="addSp delSp modSp mod">
        <pc:chgData name="Brian Wilson" userId="4faad4535f530395" providerId="LiveId" clId="{59137B1A-4573-4638-9B4E-6B7ED77D5CD3}" dt="2021-05-19T19:16:39.583" v="27" actId="14100"/>
        <pc:sldMkLst>
          <pc:docMk/>
          <pc:sldMk cId="1038999815" sldId="259"/>
        </pc:sldMkLst>
        <pc:spChg chg="mod">
          <ac:chgData name="Brian Wilson" userId="4faad4535f530395" providerId="LiveId" clId="{59137B1A-4573-4638-9B4E-6B7ED77D5CD3}" dt="2021-05-19T19:16:04.596" v="17" actId="20577"/>
          <ac:spMkLst>
            <pc:docMk/>
            <pc:sldMk cId="1038999815" sldId="259"/>
            <ac:spMk id="2" creationId="{2955248E-AD1D-4B3C-81DB-32F00386B59D}"/>
          </ac:spMkLst>
        </pc:spChg>
        <pc:spChg chg="del">
          <ac:chgData name="Brian Wilson" userId="4faad4535f530395" providerId="LiveId" clId="{59137B1A-4573-4638-9B4E-6B7ED77D5CD3}" dt="2021-05-19T19:16:14.406" v="18" actId="478"/>
          <ac:spMkLst>
            <pc:docMk/>
            <pc:sldMk cId="1038999815" sldId="259"/>
            <ac:spMk id="3" creationId="{61A85080-FEE8-418B-B5CA-C2B49D619D6E}"/>
          </ac:spMkLst>
        </pc:spChg>
        <pc:picChg chg="add mod">
          <ac:chgData name="Brian Wilson" userId="4faad4535f530395" providerId="LiveId" clId="{59137B1A-4573-4638-9B4E-6B7ED77D5CD3}" dt="2021-05-19T19:16:30.664" v="24" actId="1076"/>
          <ac:picMkLst>
            <pc:docMk/>
            <pc:sldMk cId="1038999815" sldId="259"/>
            <ac:picMk id="4" creationId="{39F96B33-F440-417E-AC70-5A1795E74493}"/>
          </ac:picMkLst>
        </pc:picChg>
        <pc:picChg chg="add mod">
          <ac:chgData name="Brian Wilson" userId="4faad4535f530395" providerId="LiveId" clId="{59137B1A-4573-4638-9B4E-6B7ED77D5CD3}" dt="2021-05-19T19:16:39.583" v="27" actId="14100"/>
          <ac:picMkLst>
            <pc:docMk/>
            <pc:sldMk cId="1038999815" sldId="259"/>
            <ac:picMk id="5" creationId="{CFC55BF8-9E82-47B2-9A18-6B6F449AF5AF}"/>
          </ac:picMkLst>
        </pc:picChg>
        <pc:picChg chg="add mod">
          <ac:chgData name="Brian Wilson" userId="4faad4535f530395" providerId="LiveId" clId="{59137B1A-4573-4638-9B4E-6B7ED77D5CD3}" dt="2021-05-19T19:16:26.169" v="22" actId="1076"/>
          <ac:picMkLst>
            <pc:docMk/>
            <pc:sldMk cId="1038999815" sldId="259"/>
            <ac:picMk id="6" creationId="{3AF6C09A-F570-4444-B68E-C5DF95F54843}"/>
          </ac:picMkLst>
        </pc:picChg>
      </pc:sldChg>
      <pc:sldChg chg="modSp mod ord">
        <pc:chgData name="Brian Wilson" userId="4faad4535f530395" providerId="LiveId" clId="{59137B1A-4573-4638-9B4E-6B7ED77D5CD3}" dt="2021-05-19T19:18:05.203" v="52"/>
        <pc:sldMkLst>
          <pc:docMk/>
          <pc:sldMk cId="1953412880" sldId="260"/>
        </pc:sldMkLst>
        <pc:spChg chg="mod">
          <ac:chgData name="Brian Wilson" userId="4faad4535f530395" providerId="LiveId" clId="{59137B1A-4573-4638-9B4E-6B7ED77D5CD3}" dt="2021-05-19T19:17:16.967" v="39" actId="122"/>
          <ac:spMkLst>
            <pc:docMk/>
            <pc:sldMk cId="1953412880" sldId="260"/>
            <ac:spMk id="2" creationId="{EB27DA1A-9187-44F9-9AB8-88F9ADDE03AD}"/>
          </ac:spMkLst>
        </pc:spChg>
        <pc:spChg chg="mod">
          <ac:chgData name="Brian Wilson" userId="4faad4535f530395" providerId="LiveId" clId="{59137B1A-4573-4638-9B4E-6B7ED77D5CD3}" dt="2021-05-19T19:17:55.506" v="47" actId="255"/>
          <ac:spMkLst>
            <pc:docMk/>
            <pc:sldMk cId="1953412880" sldId="260"/>
            <ac:spMk id="3" creationId="{31171A49-2281-4229-92BA-7AE6059DD41C}"/>
          </ac:spMkLst>
        </pc:spChg>
      </pc:sldChg>
      <pc:sldChg chg="addSp delSp modSp mod">
        <pc:chgData name="Brian Wilson" userId="4faad4535f530395" providerId="LiveId" clId="{59137B1A-4573-4638-9B4E-6B7ED77D5CD3}" dt="2021-05-19T19:34:30.833" v="145" actId="14100"/>
        <pc:sldMkLst>
          <pc:docMk/>
          <pc:sldMk cId="1617036315" sldId="261"/>
        </pc:sldMkLst>
        <pc:spChg chg="mod">
          <ac:chgData name="Brian Wilson" userId="4faad4535f530395" providerId="LiveId" clId="{59137B1A-4573-4638-9B4E-6B7ED77D5CD3}" dt="2021-05-19T19:33:38.724" v="132" actId="122"/>
          <ac:spMkLst>
            <pc:docMk/>
            <pc:sldMk cId="1617036315" sldId="261"/>
            <ac:spMk id="2" creationId="{3E7B4785-57D4-40B8-B1AD-EB5AF580BF91}"/>
          </ac:spMkLst>
        </pc:spChg>
        <pc:spChg chg="del">
          <ac:chgData name="Brian Wilson" userId="4faad4535f530395" providerId="LiveId" clId="{59137B1A-4573-4638-9B4E-6B7ED77D5CD3}" dt="2021-05-19T19:33:41.254" v="133" actId="478"/>
          <ac:spMkLst>
            <pc:docMk/>
            <pc:sldMk cId="1617036315" sldId="261"/>
            <ac:spMk id="3" creationId="{F9206A69-65D0-4357-9B33-F89CFA0ABB77}"/>
          </ac:spMkLst>
        </pc:spChg>
        <pc:picChg chg="add mod">
          <ac:chgData name="Brian Wilson" userId="4faad4535f530395" providerId="LiveId" clId="{59137B1A-4573-4638-9B4E-6B7ED77D5CD3}" dt="2021-05-19T19:34:07.338" v="139" actId="14100"/>
          <ac:picMkLst>
            <pc:docMk/>
            <pc:sldMk cId="1617036315" sldId="261"/>
            <ac:picMk id="4" creationId="{8F8F88C0-A3FE-4F1A-8D8B-915EBBF64EEA}"/>
          </ac:picMkLst>
        </pc:picChg>
        <pc:picChg chg="add mod">
          <ac:chgData name="Brian Wilson" userId="4faad4535f530395" providerId="LiveId" clId="{59137B1A-4573-4638-9B4E-6B7ED77D5CD3}" dt="2021-05-19T19:34:01.673" v="137" actId="14100"/>
          <ac:picMkLst>
            <pc:docMk/>
            <pc:sldMk cId="1617036315" sldId="261"/>
            <ac:picMk id="5" creationId="{8B80C8DC-A37F-4828-BA3B-836B1C629FFC}"/>
          </ac:picMkLst>
        </pc:picChg>
        <pc:picChg chg="add mod">
          <ac:chgData name="Brian Wilson" userId="4faad4535f530395" providerId="LiveId" clId="{59137B1A-4573-4638-9B4E-6B7ED77D5CD3}" dt="2021-05-19T19:34:19.577" v="142" actId="14100"/>
          <ac:picMkLst>
            <pc:docMk/>
            <pc:sldMk cId="1617036315" sldId="261"/>
            <ac:picMk id="6" creationId="{9BE8C34F-81D9-4DB7-92B2-8D590AE60E97}"/>
          </ac:picMkLst>
        </pc:picChg>
        <pc:picChg chg="add mod">
          <ac:chgData name="Brian Wilson" userId="4faad4535f530395" providerId="LiveId" clId="{59137B1A-4573-4638-9B4E-6B7ED77D5CD3}" dt="2021-05-19T19:34:30.833" v="145" actId="14100"/>
          <ac:picMkLst>
            <pc:docMk/>
            <pc:sldMk cId="1617036315" sldId="261"/>
            <ac:picMk id="7" creationId="{C1CCC0D7-F34D-44DE-BA10-D3A32D88F264}"/>
          </ac:picMkLst>
        </pc:picChg>
      </pc:sldChg>
      <pc:sldChg chg="del">
        <pc:chgData name="Brian Wilson" userId="4faad4535f530395" providerId="LiveId" clId="{59137B1A-4573-4638-9B4E-6B7ED77D5CD3}" dt="2021-05-19T19:18:15.697" v="53" actId="47"/>
        <pc:sldMkLst>
          <pc:docMk/>
          <pc:sldMk cId="99972311" sldId="262"/>
        </pc:sldMkLst>
      </pc:sldChg>
      <pc:sldChg chg="del">
        <pc:chgData name="Brian Wilson" userId="4faad4535f530395" providerId="LiveId" clId="{59137B1A-4573-4638-9B4E-6B7ED77D5CD3}" dt="2021-05-19T19:18:15.697" v="53" actId="47"/>
        <pc:sldMkLst>
          <pc:docMk/>
          <pc:sldMk cId="1595219424" sldId="263"/>
        </pc:sldMkLst>
      </pc:sldChg>
      <pc:sldChg chg="addSp delSp modSp new mod">
        <pc:chgData name="Brian Wilson" userId="4faad4535f530395" providerId="LiveId" clId="{59137B1A-4573-4638-9B4E-6B7ED77D5CD3}" dt="2021-05-19T19:33:29.355" v="121" actId="1037"/>
        <pc:sldMkLst>
          <pc:docMk/>
          <pc:sldMk cId="3421732654" sldId="266"/>
        </pc:sldMkLst>
        <pc:spChg chg="mod">
          <ac:chgData name="Brian Wilson" userId="4faad4535f530395" providerId="LiveId" clId="{59137B1A-4573-4638-9B4E-6B7ED77D5CD3}" dt="2021-05-19T19:32:03.996" v="91" actId="122"/>
          <ac:spMkLst>
            <pc:docMk/>
            <pc:sldMk cId="3421732654" sldId="266"/>
            <ac:spMk id="2" creationId="{6E8B2103-5BAD-46BB-B810-3817CF3C7B7E}"/>
          </ac:spMkLst>
        </pc:spChg>
        <pc:spChg chg="del">
          <ac:chgData name="Brian Wilson" userId="4faad4535f530395" providerId="LiveId" clId="{59137B1A-4573-4638-9B4E-6B7ED77D5CD3}" dt="2021-05-19T19:32:08.778" v="92" actId="478"/>
          <ac:spMkLst>
            <pc:docMk/>
            <pc:sldMk cId="3421732654" sldId="266"/>
            <ac:spMk id="3" creationId="{8470CC74-87C2-4EC2-B8EB-BFCC535C7A92}"/>
          </ac:spMkLst>
        </pc:spChg>
        <pc:picChg chg="add mod">
          <ac:chgData name="Brian Wilson" userId="4faad4535f530395" providerId="LiveId" clId="{59137B1A-4573-4638-9B4E-6B7ED77D5CD3}" dt="2021-05-19T19:32:31.010" v="95" actId="14100"/>
          <ac:picMkLst>
            <pc:docMk/>
            <pc:sldMk cId="3421732654" sldId="266"/>
            <ac:picMk id="4" creationId="{98751A41-BD99-4C17-B202-BB07D2812E43}"/>
          </ac:picMkLst>
        </pc:picChg>
        <pc:picChg chg="add mod">
          <ac:chgData name="Brian Wilson" userId="4faad4535f530395" providerId="LiveId" clId="{59137B1A-4573-4638-9B4E-6B7ED77D5CD3}" dt="2021-05-19T19:32:38.969" v="98" actId="14100"/>
          <ac:picMkLst>
            <pc:docMk/>
            <pc:sldMk cId="3421732654" sldId="266"/>
            <ac:picMk id="5" creationId="{BBDD1216-4CE0-4B8E-A088-F19BBDF1412C}"/>
          </ac:picMkLst>
        </pc:picChg>
        <pc:picChg chg="add mod">
          <ac:chgData name="Brian Wilson" userId="4faad4535f530395" providerId="LiveId" clId="{59137B1A-4573-4638-9B4E-6B7ED77D5CD3}" dt="2021-05-19T19:33:15.306" v="106" actId="1076"/>
          <ac:picMkLst>
            <pc:docMk/>
            <pc:sldMk cId="3421732654" sldId="266"/>
            <ac:picMk id="6" creationId="{6F0220FE-A5C2-421F-B0AE-3AE266C2E261}"/>
          </ac:picMkLst>
        </pc:picChg>
        <pc:picChg chg="add mod">
          <ac:chgData name="Brian Wilson" userId="4faad4535f530395" providerId="LiveId" clId="{59137B1A-4573-4638-9B4E-6B7ED77D5CD3}" dt="2021-05-19T19:33:29.355" v="121" actId="1037"/>
          <ac:picMkLst>
            <pc:docMk/>
            <pc:sldMk cId="3421732654" sldId="266"/>
            <ac:picMk id="7" creationId="{49FAE11A-35DC-489C-8017-93A508D1F04F}"/>
          </ac:picMkLst>
        </pc:picChg>
      </pc:sldChg>
    </pc:docChg>
  </pc:docChgLst>
  <pc:docChgLst>
    <pc:chgData name="Brian Wilson" userId="4faad4535f530395" providerId="LiveId" clId="{16641FE7-A135-4720-9657-A80BB9B30C64}"/>
    <pc:docChg chg="undo custSel addSld modSld sldOrd">
      <pc:chgData name="Brian Wilson" userId="4faad4535f530395" providerId="LiveId" clId="{16641FE7-A135-4720-9657-A80BB9B30C64}" dt="2021-06-15T16:56:01.645" v="334" actId="122"/>
      <pc:docMkLst>
        <pc:docMk/>
      </pc:docMkLst>
      <pc:sldChg chg="addSp delSp modSp mod">
        <pc:chgData name="Brian Wilson" userId="4faad4535f530395" providerId="LiveId" clId="{16641FE7-A135-4720-9657-A80BB9B30C64}" dt="2021-06-15T16:50:05.208" v="96" actId="1076"/>
        <pc:sldMkLst>
          <pc:docMk/>
          <pc:sldMk cId="1038999815" sldId="259"/>
        </pc:sldMkLst>
        <pc:spChg chg="mod">
          <ac:chgData name="Brian Wilson" userId="4faad4535f530395" providerId="LiveId" clId="{16641FE7-A135-4720-9657-A80BB9B30C64}" dt="2021-06-15T16:49:52.636" v="93" actId="122"/>
          <ac:spMkLst>
            <pc:docMk/>
            <pc:sldMk cId="1038999815" sldId="259"/>
            <ac:spMk id="2" creationId="{2955248E-AD1D-4B3C-81DB-32F00386B59D}"/>
          </ac:spMkLst>
        </pc:spChg>
        <pc:picChg chg="del">
          <ac:chgData name="Brian Wilson" userId="4faad4535f530395" providerId="LiveId" clId="{16641FE7-A135-4720-9657-A80BB9B30C64}" dt="2021-06-15T16:49:11.122" v="34" actId="478"/>
          <ac:picMkLst>
            <pc:docMk/>
            <pc:sldMk cId="1038999815" sldId="259"/>
            <ac:picMk id="4" creationId="{39F96B33-F440-417E-AC70-5A1795E74493}"/>
          </ac:picMkLst>
        </pc:picChg>
        <pc:picChg chg="del">
          <ac:chgData name="Brian Wilson" userId="4faad4535f530395" providerId="LiveId" clId="{16641FE7-A135-4720-9657-A80BB9B30C64}" dt="2021-06-15T16:49:11.858" v="35" actId="478"/>
          <ac:picMkLst>
            <pc:docMk/>
            <pc:sldMk cId="1038999815" sldId="259"/>
            <ac:picMk id="5" creationId="{CFC55BF8-9E82-47B2-9A18-6B6F449AF5AF}"/>
          </ac:picMkLst>
        </pc:picChg>
        <pc:picChg chg="del">
          <ac:chgData name="Brian Wilson" userId="4faad4535f530395" providerId="LiveId" clId="{16641FE7-A135-4720-9657-A80BB9B30C64}" dt="2021-06-15T16:49:10.436" v="33" actId="478"/>
          <ac:picMkLst>
            <pc:docMk/>
            <pc:sldMk cId="1038999815" sldId="259"/>
            <ac:picMk id="6" creationId="{3AF6C09A-F570-4444-B68E-C5DF95F54843}"/>
          </ac:picMkLst>
        </pc:picChg>
        <pc:picChg chg="add mod">
          <ac:chgData name="Brian Wilson" userId="4faad4535f530395" providerId="LiveId" clId="{16641FE7-A135-4720-9657-A80BB9B30C64}" dt="2021-06-15T16:50:05.208" v="96" actId="1076"/>
          <ac:picMkLst>
            <pc:docMk/>
            <pc:sldMk cId="1038999815" sldId="259"/>
            <ac:picMk id="7" creationId="{B26A0AAA-F7A4-4D10-AE91-26F2FD9AF0E7}"/>
          </ac:picMkLst>
        </pc:picChg>
      </pc:sldChg>
      <pc:sldChg chg="modSp mod">
        <pc:chgData name="Brian Wilson" userId="4faad4535f530395" providerId="LiveId" clId="{16641FE7-A135-4720-9657-A80BB9B30C64}" dt="2021-06-15T16:51:55.188" v="258" actId="20577"/>
        <pc:sldMkLst>
          <pc:docMk/>
          <pc:sldMk cId="1953412880" sldId="260"/>
        </pc:sldMkLst>
        <pc:spChg chg="mod">
          <ac:chgData name="Brian Wilson" userId="4faad4535f530395" providerId="LiveId" clId="{16641FE7-A135-4720-9657-A80BB9B30C64}" dt="2021-06-15T16:51:55.188" v="258" actId="20577"/>
          <ac:spMkLst>
            <pc:docMk/>
            <pc:sldMk cId="1953412880" sldId="260"/>
            <ac:spMk id="3" creationId="{31171A49-2281-4229-92BA-7AE6059DD41C}"/>
          </ac:spMkLst>
        </pc:spChg>
      </pc:sldChg>
      <pc:sldChg chg="addSp delSp modSp mod">
        <pc:chgData name="Brian Wilson" userId="4faad4535f530395" providerId="LiveId" clId="{16641FE7-A135-4720-9657-A80BB9B30C64}" dt="2021-06-15T16:50:41.026" v="131" actId="1076"/>
        <pc:sldMkLst>
          <pc:docMk/>
          <pc:sldMk cId="1617036315" sldId="261"/>
        </pc:sldMkLst>
        <pc:spChg chg="mod">
          <ac:chgData name="Brian Wilson" userId="4faad4535f530395" providerId="LiveId" clId="{16641FE7-A135-4720-9657-A80BB9B30C64}" dt="2021-06-15T16:50:29.096" v="128" actId="20577"/>
          <ac:spMkLst>
            <pc:docMk/>
            <pc:sldMk cId="1617036315" sldId="261"/>
            <ac:spMk id="2" creationId="{3E7B4785-57D4-40B8-B1AD-EB5AF580BF91}"/>
          </ac:spMkLst>
        </pc:spChg>
        <pc:picChg chg="del">
          <ac:chgData name="Brian Wilson" userId="4faad4535f530395" providerId="LiveId" clId="{16641FE7-A135-4720-9657-A80BB9B30C64}" dt="2021-06-15T16:47:46.634" v="3" actId="478"/>
          <ac:picMkLst>
            <pc:docMk/>
            <pc:sldMk cId="1617036315" sldId="261"/>
            <ac:picMk id="4" creationId="{8F8F88C0-A3FE-4F1A-8D8B-915EBBF64EEA}"/>
          </ac:picMkLst>
        </pc:picChg>
        <pc:picChg chg="del">
          <ac:chgData name="Brian Wilson" userId="4faad4535f530395" providerId="LiveId" clId="{16641FE7-A135-4720-9657-A80BB9B30C64}" dt="2021-06-15T16:47:44.795" v="0" actId="478"/>
          <ac:picMkLst>
            <pc:docMk/>
            <pc:sldMk cId="1617036315" sldId="261"/>
            <ac:picMk id="5" creationId="{8B80C8DC-A37F-4828-BA3B-836B1C629FFC}"/>
          </ac:picMkLst>
        </pc:picChg>
        <pc:picChg chg="del">
          <ac:chgData name="Brian Wilson" userId="4faad4535f530395" providerId="LiveId" clId="{16641FE7-A135-4720-9657-A80BB9B30C64}" dt="2021-06-15T16:47:45.617" v="1" actId="478"/>
          <ac:picMkLst>
            <pc:docMk/>
            <pc:sldMk cId="1617036315" sldId="261"/>
            <ac:picMk id="6" creationId="{9BE8C34F-81D9-4DB7-92B2-8D590AE60E97}"/>
          </ac:picMkLst>
        </pc:picChg>
        <pc:picChg chg="del">
          <ac:chgData name="Brian Wilson" userId="4faad4535f530395" providerId="LiveId" clId="{16641FE7-A135-4720-9657-A80BB9B30C64}" dt="2021-06-15T16:47:46.140" v="2" actId="478"/>
          <ac:picMkLst>
            <pc:docMk/>
            <pc:sldMk cId="1617036315" sldId="261"/>
            <ac:picMk id="7" creationId="{C1CCC0D7-F34D-44DE-BA10-D3A32D88F264}"/>
          </ac:picMkLst>
        </pc:picChg>
        <pc:picChg chg="add mod">
          <ac:chgData name="Brian Wilson" userId="4faad4535f530395" providerId="LiveId" clId="{16641FE7-A135-4720-9657-A80BB9B30C64}" dt="2021-06-15T16:50:41.026" v="131" actId="1076"/>
          <ac:picMkLst>
            <pc:docMk/>
            <pc:sldMk cId="1617036315" sldId="261"/>
            <ac:picMk id="8" creationId="{E40CE2D8-BB60-463D-9478-8BADC6971493}"/>
          </ac:picMkLst>
        </pc:picChg>
      </pc:sldChg>
      <pc:sldChg chg="addSp delSp modSp mod ord">
        <pc:chgData name="Brian Wilson" userId="4faad4535f530395" providerId="LiveId" clId="{16641FE7-A135-4720-9657-A80BB9B30C64}" dt="2021-06-15T16:49:26.043" v="37"/>
        <pc:sldMkLst>
          <pc:docMk/>
          <pc:sldMk cId="3421732654" sldId="266"/>
        </pc:sldMkLst>
        <pc:spChg chg="mod">
          <ac:chgData name="Brian Wilson" userId="4faad4535f530395" providerId="LiveId" clId="{16641FE7-A135-4720-9657-A80BB9B30C64}" dt="2021-06-15T16:48:50.037" v="27" actId="20577"/>
          <ac:spMkLst>
            <pc:docMk/>
            <pc:sldMk cId="3421732654" sldId="266"/>
            <ac:spMk id="2" creationId="{6E8B2103-5BAD-46BB-B810-3817CF3C7B7E}"/>
          </ac:spMkLst>
        </pc:spChg>
        <pc:picChg chg="del">
          <ac:chgData name="Brian Wilson" userId="4faad4535f530395" providerId="LiveId" clId="{16641FE7-A135-4720-9657-A80BB9B30C64}" dt="2021-06-15T16:47:48.401" v="4" actId="478"/>
          <ac:picMkLst>
            <pc:docMk/>
            <pc:sldMk cId="3421732654" sldId="266"/>
            <ac:picMk id="4" creationId="{98751A41-BD99-4C17-B202-BB07D2812E43}"/>
          </ac:picMkLst>
        </pc:picChg>
        <pc:picChg chg="del">
          <ac:chgData name="Brian Wilson" userId="4faad4535f530395" providerId="LiveId" clId="{16641FE7-A135-4720-9657-A80BB9B30C64}" dt="2021-06-15T16:47:48.906" v="5" actId="478"/>
          <ac:picMkLst>
            <pc:docMk/>
            <pc:sldMk cId="3421732654" sldId="266"/>
            <ac:picMk id="5" creationId="{BBDD1216-4CE0-4B8E-A088-F19BBDF1412C}"/>
          </ac:picMkLst>
        </pc:picChg>
        <pc:picChg chg="del">
          <ac:chgData name="Brian Wilson" userId="4faad4535f530395" providerId="LiveId" clId="{16641FE7-A135-4720-9657-A80BB9B30C64}" dt="2021-06-15T16:47:49.377" v="6" actId="478"/>
          <ac:picMkLst>
            <pc:docMk/>
            <pc:sldMk cId="3421732654" sldId="266"/>
            <ac:picMk id="6" creationId="{6F0220FE-A5C2-421F-B0AE-3AE266C2E261}"/>
          </ac:picMkLst>
        </pc:picChg>
        <pc:picChg chg="del">
          <ac:chgData name="Brian Wilson" userId="4faad4535f530395" providerId="LiveId" clId="{16641FE7-A135-4720-9657-A80BB9B30C64}" dt="2021-06-15T16:47:49.745" v="7" actId="478"/>
          <ac:picMkLst>
            <pc:docMk/>
            <pc:sldMk cId="3421732654" sldId="266"/>
            <ac:picMk id="7" creationId="{49FAE11A-35DC-489C-8017-93A508D1F04F}"/>
          </ac:picMkLst>
        </pc:picChg>
        <pc:picChg chg="add mod">
          <ac:chgData name="Brian Wilson" userId="4faad4535f530395" providerId="LiveId" clId="{16641FE7-A135-4720-9657-A80BB9B30C64}" dt="2021-06-15T16:49:05.433" v="32" actId="1076"/>
          <ac:picMkLst>
            <pc:docMk/>
            <pc:sldMk cId="3421732654" sldId="266"/>
            <ac:picMk id="8" creationId="{D5740469-2DBB-444F-8D4E-617912BBFA7B}"/>
          </ac:picMkLst>
        </pc:picChg>
      </pc:sldChg>
      <pc:sldChg chg="addSp delSp modSp new mod">
        <pc:chgData name="Brian Wilson" userId="4faad4535f530395" providerId="LiveId" clId="{16641FE7-A135-4720-9657-A80BB9B30C64}" dt="2021-06-15T16:56:01.645" v="334" actId="122"/>
        <pc:sldMkLst>
          <pc:docMk/>
          <pc:sldMk cId="428198312" sldId="267"/>
        </pc:sldMkLst>
        <pc:spChg chg="del">
          <ac:chgData name="Brian Wilson" userId="4faad4535f530395" providerId="LiveId" clId="{16641FE7-A135-4720-9657-A80BB9B30C64}" dt="2021-06-15T16:54:29.916" v="262" actId="478"/>
          <ac:spMkLst>
            <pc:docMk/>
            <pc:sldMk cId="428198312" sldId="267"/>
            <ac:spMk id="2" creationId="{C82EFB0B-2916-4059-B1B1-BA111D93BB8F}"/>
          </ac:spMkLst>
        </pc:spChg>
        <pc:spChg chg="del">
          <ac:chgData name="Brian Wilson" userId="4faad4535f530395" providerId="LiveId" clId="{16641FE7-A135-4720-9657-A80BB9B30C64}" dt="2021-06-15T16:54:26.202" v="260" actId="478"/>
          <ac:spMkLst>
            <pc:docMk/>
            <pc:sldMk cId="428198312" sldId="267"/>
            <ac:spMk id="3" creationId="{F6B9C22A-1A5B-40C2-B7AD-ED756460B113}"/>
          </ac:spMkLst>
        </pc:spChg>
        <pc:spChg chg="add mod">
          <ac:chgData name="Brian Wilson" userId="4faad4535f530395" providerId="LiveId" clId="{16641FE7-A135-4720-9657-A80BB9B30C64}" dt="2021-06-15T16:55:24.180" v="285" actId="14100"/>
          <ac:spMkLst>
            <pc:docMk/>
            <pc:sldMk cId="428198312" sldId="267"/>
            <ac:spMk id="4" creationId="{F9A17946-52BB-47C5-B64B-9AE294D9C3F5}"/>
          </ac:spMkLst>
        </pc:spChg>
        <pc:spChg chg="add mod">
          <ac:chgData name="Brian Wilson" userId="4faad4535f530395" providerId="LiveId" clId="{16641FE7-A135-4720-9657-A80BB9B30C64}" dt="2021-06-15T16:55:31.351" v="297" actId="20577"/>
          <ac:spMkLst>
            <pc:docMk/>
            <pc:sldMk cId="428198312" sldId="267"/>
            <ac:spMk id="7" creationId="{8A0CE124-A942-4B28-9877-44C08A816B6B}"/>
          </ac:spMkLst>
        </pc:spChg>
        <pc:spChg chg="add mod">
          <ac:chgData name="Brian Wilson" userId="4faad4535f530395" providerId="LiveId" clId="{16641FE7-A135-4720-9657-A80BB9B30C64}" dt="2021-06-15T16:56:01.645" v="334" actId="122"/>
          <ac:spMkLst>
            <pc:docMk/>
            <pc:sldMk cId="428198312" sldId="267"/>
            <ac:spMk id="8" creationId="{22074BDD-3127-4940-BD79-90B81A5AA6F7}"/>
          </ac:spMkLst>
        </pc:spChg>
        <pc:picChg chg="add mod">
          <ac:chgData name="Brian Wilson" userId="4faad4535f530395" providerId="LiveId" clId="{16641FE7-A135-4720-9657-A80BB9B30C64}" dt="2021-06-15T16:54:40.275" v="266" actId="1076"/>
          <ac:picMkLst>
            <pc:docMk/>
            <pc:sldMk cId="428198312" sldId="267"/>
            <ac:picMk id="1026" creationId="{6A1F1DD1-3DF9-46A9-A61D-0E9023817ACB}"/>
          </ac:picMkLst>
        </pc:picChg>
        <pc:picChg chg="add mod">
          <ac:chgData name="Brian Wilson" userId="4faad4535f530395" providerId="LiveId" clId="{16641FE7-A135-4720-9657-A80BB9B30C64}" dt="2021-06-15T16:55:04.779" v="271" actId="1076"/>
          <ac:picMkLst>
            <pc:docMk/>
            <pc:sldMk cId="428198312" sldId="267"/>
            <ac:picMk id="1028" creationId="{AA67F6BF-3F31-4A1F-99F3-D8F40394806D}"/>
          </ac:picMkLst>
        </pc:pic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966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53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5659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756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80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950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769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448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37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16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448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39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323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47766EE-4192-4B2D-A5A0-F60F9A5F7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8298EB-2387-4905-B9FD-8D020ED05C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79" b="263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Graphic 1">
            <a:extLst>
              <a:ext uri="{FF2B5EF4-FFF2-40B4-BE49-F238E27FC236}">
                <a16:creationId xmlns:a16="http://schemas.microsoft.com/office/drawing/2014/main" id="{D6705569-F545-4F47-A260-A9202826E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bg1">
              <a:alpha val="89000"/>
            </a:schemeClr>
          </a:solidFill>
          <a:ln w="32707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93ACE4-C371-4BF1-877F-B180C7803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5473" y="1998924"/>
            <a:ext cx="5541054" cy="221362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Micromotion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183279-9DD8-4510-9C28-917438246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80419" y="4300833"/>
            <a:ext cx="4431162" cy="1191873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000"/>
              <a:t>Prediction of head movement based on previous movement and musical stimuli</a:t>
            </a:r>
          </a:p>
        </p:txBody>
      </p:sp>
    </p:spTree>
    <p:extLst>
      <p:ext uri="{BB962C8B-B14F-4D97-AF65-F5344CB8AC3E}">
        <p14:creationId xmlns:p14="http://schemas.microsoft.com/office/powerpoint/2010/main" val="2302440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7DA1A-9187-44F9-9AB8-88F9ADDE0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71A49-2281-4229-92BA-7AE6059DD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Linear models performed better on a metric basis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Tree based models better caught the amplitude</a:t>
            </a:r>
          </a:p>
          <a:p>
            <a:pPr marL="0" indent="0">
              <a:buNone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 lines of </a:t>
            </a: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inquery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are still available for study such as: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 vs. women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Types of music (segments) broken out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Training on data from 2/3 of participants fully and testing on remaining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412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BB2FA-D83D-4D67-AE93-C4A57AEB2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80CC7-2BF8-403D-A940-21914D6B9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project was based around data collected during a 2012 study conducted at the University of Oslo and resulted in a paper, </a:t>
            </a:r>
            <a:r>
              <a:rPr lang="en-US" sz="2400" dirty="0" err="1">
                <a:solidFill>
                  <a:srgbClr val="212529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Jensenius</a:t>
            </a:r>
            <a:r>
              <a:rPr lang="en-US" sz="2400" dirty="0">
                <a:solidFill>
                  <a:srgbClr val="212529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et al., "The Musical Influence on People's Micromotion when Standing Still in Groups", Proceedings of the 14th Sound and Music Computing Conference (2017). </a:t>
            </a: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solidFill>
                  <a:srgbClr val="212529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 the collected data be used to predict the amount people will move when hearing different types of stimuli</a:t>
            </a:r>
            <a:endParaRPr lang="en-US" sz="2400" dirty="0">
              <a:solidFill>
                <a:srgbClr val="212529"/>
              </a:solidFill>
              <a:latin typeface="Segoe UI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141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BE20309-1FB9-4818-BAFA-9C4C05341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rgbClr val="85AE44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B53FF6-0691-4816-9F06-9089490E5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3312"/>
            <a:ext cx="3524250" cy="5431376"/>
          </a:xfrm>
        </p:spPr>
        <p:txBody>
          <a:bodyPr>
            <a:normAutofit/>
          </a:bodyPr>
          <a:lstStyle/>
          <a:p>
            <a:r>
              <a:rPr lang="en-US" sz="1800" dirty="0"/>
              <a:t>- Limited correlation to amount of movement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- Removal of ex-post data</a:t>
            </a:r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endParaRPr lang="en-US" sz="1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7C2C7D6-EA7E-475E-974D-AE8C8D2EFB8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705" y="1389072"/>
            <a:ext cx="5511704" cy="47556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E0F40E-1FA7-4F72-825A-38DBD1F02210}"/>
              </a:ext>
            </a:extLst>
          </p:cNvPr>
          <p:cNvSpPr txBox="1"/>
          <p:nvPr/>
        </p:nvSpPr>
        <p:spPr>
          <a:xfrm>
            <a:off x="1744824" y="261257"/>
            <a:ext cx="8854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307573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53FF6-0691-4816-9F06-9089490E5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80" y="1165367"/>
            <a:ext cx="5344486" cy="5431376"/>
          </a:xfrm>
        </p:spPr>
        <p:txBody>
          <a:bodyPr>
            <a:normAutofit/>
          </a:bodyPr>
          <a:lstStyle/>
          <a:p>
            <a:pPr marL="914400" lvl="1">
              <a:lnSpc>
                <a:spcPct val="107000"/>
              </a:lnSpc>
            </a:pPr>
            <a:r>
              <a:rPr lang="en-US" dirty="0"/>
              <a:t>- Visual looking down at top of head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- 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 – left to right, or side to side</a:t>
            </a:r>
            <a:b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 – front to back</a:t>
            </a:r>
            <a:b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 – height represented by color with lighter being higher and darker being lower</a:t>
            </a:r>
            <a:b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E0F40E-1FA7-4F72-825A-38DBD1F02210}"/>
              </a:ext>
            </a:extLst>
          </p:cNvPr>
          <p:cNvSpPr txBox="1"/>
          <p:nvPr/>
        </p:nvSpPr>
        <p:spPr>
          <a:xfrm>
            <a:off x="1435739" y="261257"/>
            <a:ext cx="8854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Motion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F0F4EE-1F94-4739-9F1E-1D80FC50F3A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115" y="1364935"/>
            <a:ext cx="5490685" cy="494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30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E0F40E-1FA7-4F72-825A-38DBD1F02210}"/>
              </a:ext>
            </a:extLst>
          </p:cNvPr>
          <p:cNvSpPr txBox="1"/>
          <p:nvPr/>
        </p:nvSpPr>
        <p:spPr>
          <a:xfrm>
            <a:off x="1435739" y="261257"/>
            <a:ext cx="8854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Musical Stimuli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61AE6C-6999-4E14-91B1-960A33107B3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355" y="1371600"/>
            <a:ext cx="7184571" cy="460721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E44F025-BD0F-470D-9A84-280DC0E68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828" y="1371600"/>
            <a:ext cx="4094527" cy="5431376"/>
          </a:xfrm>
        </p:spPr>
        <p:txBody>
          <a:bodyPr>
            <a:normAutofit fontScale="90000"/>
          </a:bodyPr>
          <a:lstStyle/>
          <a:p>
            <a:pPr marL="457200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Lento (#3) from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György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Ligeti Ten Pieces for Wind Quintet (20s)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Allegro con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delicatezza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(#8) from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György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Ligeti Ten Pieces for Wind Quintet (15s)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Adagio from Joaquin Rodrigo's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Concierto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Aranjuez (40s)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Winter movement from Vivaldi's The Four Seasons (20s)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Left &amp; Right by D'Angelo, featuring Method Man &amp; Redman (35s)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Marcando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distancia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by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Manolito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trabuco(20s)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Cubic by 808 State (30s)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endParaRPr lang="en-US" sz="1800" dirty="0"/>
          </a:p>
        </p:txBody>
      </p:sp>
      <p:pic>
        <p:nvPicPr>
          <p:cNvPr id="9" name="nm12stimuli">
            <a:hlinkClick r:id="" action="ppaction://media"/>
            <a:extLst>
              <a:ext uri="{FF2B5EF4-FFF2-40B4-BE49-F238E27FC236}">
                <a16:creationId xmlns:a16="http://schemas.microsoft.com/office/drawing/2014/main" id="{4634CAA7-8DDF-4DD5-B533-89BCA979BB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33226" y="5486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5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64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66667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B2103-5BAD-46BB-B810-3817CF3C7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Model Performances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740469-2DBB-444F-8D4E-617912BBFA7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773" y="2024742"/>
            <a:ext cx="9242453" cy="32249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1732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5248E-AD1D-4B3C-81DB-32F00386B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XGBoost</a:t>
            </a:r>
            <a:r>
              <a:rPr lang="en-US" dirty="0"/>
              <a:t> Regressor – 250 Estimators – </a:t>
            </a:r>
            <a:r>
              <a:rPr lang="en-US" dirty="0" err="1"/>
              <a:t>GBLinear</a:t>
            </a:r>
            <a:r>
              <a:rPr lang="en-US" dirty="0"/>
              <a:t> Booster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6A0AAA-F7A4-4D10-AE91-26F2FD9AF0E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325" y="2408018"/>
            <a:ext cx="9113350" cy="30280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38999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A1F1DD1-3DF9-46A9-A61D-0E9023817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7190" y="3759868"/>
            <a:ext cx="8762126" cy="2913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A67F6BF-3F31-4A1F-99F3-D8F4039480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7190" y="846687"/>
            <a:ext cx="8762125" cy="2913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A17946-52BB-47C5-B64B-9AE294D9C3F5}"/>
              </a:ext>
            </a:extLst>
          </p:cNvPr>
          <p:cNvSpPr txBox="1"/>
          <p:nvPr/>
        </p:nvSpPr>
        <p:spPr>
          <a:xfrm>
            <a:off x="4110606" y="1266739"/>
            <a:ext cx="1904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RandomForest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0CE124-A942-4B28-9877-44C08A816B6B}"/>
              </a:ext>
            </a:extLst>
          </p:cNvPr>
          <p:cNvSpPr txBox="1"/>
          <p:nvPr/>
        </p:nvSpPr>
        <p:spPr>
          <a:xfrm>
            <a:off x="4191700" y="3995254"/>
            <a:ext cx="1904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ElasticNet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074BDD-3127-4940-BD79-90B81A5AA6F7}"/>
              </a:ext>
            </a:extLst>
          </p:cNvPr>
          <p:cNvSpPr txBox="1"/>
          <p:nvPr/>
        </p:nvSpPr>
        <p:spPr>
          <a:xfrm>
            <a:off x="1981201" y="303404"/>
            <a:ext cx="8354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Linear Model Vs. Tree Based Model</a:t>
            </a:r>
          </a:p>
        </p:txBody>
      </p:sp>
    </p:spTree>
    <p:extLst>
      <p:ext uri="{BB962C8B-B14F-4D97-AF65-F5344CB8AC3E}">
        <p14:creationId xmlns:p14="http://schemas.microsoft.com/office/powerpoint/2010/main" val="428198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B4785-57D4-40B8-B1AD-EB5AF580B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Participant  Model Performance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0CE2D8-BB60-463D-9478-8BADC697149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107" y="2167249"/>
            <a:ext cx="8427785" cy="31262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7036315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8311B"/>
      </a:dk2>
      <a:lt2>
        <a:srgbClr val="F1F0F3"/>
      </a:lt2>
      <a:accent1>
        <a:srgbClr val="85AE44"/>
      </a:accent1>
      <a:accent2>
        <a:srgbClr val="A8A538"/>
      </a:accent2>
      <a:accent3>
        <a:srgbClr val="C38F4D"/>
      </a:accent3>
      <a:accent4>
        <a:srgbClr val="B14B3B"/>
      </a:accent4>
      <a:accent5>
        <a:srgbClr val="C34D6D"/>
      </a:accent5>
      <a:accent6>
        <a:srgbClr val="B13B8D"/>
      </a:accent6>
      <a:hlink>
        <a:srgbClr val="C5515E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339</Words>
  <Application>Microsoft Office PowerPoint</Application>
  <PresentationFormat>Widescreen</PresentationFormat>
  <Paragraphs>24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Courier New</vt:lpstr>
      <vt:lpstr>Segoe UI</vt:lpstr>
      <vt:lpstr>BrushVTI</vt:lpstr>
      <vt:lpstr>Micromotion</vt:lpstr>
      <vt:lpstr>Problem Statement</vt:lpstr>
      <vt:lpstr>- Limited correlation to amount of movement  - Removal of ex-post data   </vt:lpstr>
      <vt:lpstr>- Visual looking down at top of head  - X – left to right, or side to side - Y – front to back - Z – height represented by color with lighter being higher and darker being lower    </vt:lpstr>
      <vt:lpstr>- Lento (#3) from György Ligeti Ten Pieces for Wind Quintet (20s)  - Allegro con delicatezza (#8) from György Ligeti Ten Pieces for Wind Quintet (15s)  - Adagio from Joaquin Rodrigo's Concierto de Aranjuez (40s)  - Winter movement from Vivaldi's The Four Seasons (20s)  - Left &amp; Right by D'Angelo, featuring Method Man &amp; Redman (35s)  - Marcando la distancia by Manolito y su  trabuco(20s)  - Cubic by 808 State (30s)    </vt:lpstr>
      <vt:lpstr>Model Performances</vt:lpstr>
      <vt:lpstr>XGBoost Regressor – 250 Estimators – GBLinear Booster</vt:lpstr>
      <vt:lpstr>PowerPoint Presentation</vt:lpstr>
      <vt:lpstr>Participant  Model Performance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Micromotion</dc:title>
  <dc:creator>Brian Wilson</dc:creator>
  <cp:lastModifiedBy>Brian Wilson</cp:lastModifiedBy>
  <cp:revision>3</cp:revision>
  <dcterms:created xsi:type="dcterms:W3CDTF">2021-05-19T18:32:48Z</dcterms:created>
  <dcterms:modified xsi:type="dcterms:W3CDTF">2021-06-15T16:56:06Z</dcterms:modified>
</cp:coreProperties>
</file>

<file path=docProps/thumbnail.jpeg>
</file>